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71" r:id="rId14"/>
    <p:sldId id="273" r:id="rId15"/>
    <p:sldId id="268" r:id="rId16"/>
    <p:sldId id="274" r:id="rId17"/>
    <p:sldId id="275" r:id="rId18"/>
    <p:sldId id="278" r:id="rId19"/>
    <p:sldId id="279" r:id="rId20"/>
    <p:sldId id="276" r:id="rId21"/>
    <p:sldId id="280" r:id="rId22"/>
    <p:sldId id="277" r:id="rId23"/>
    <p:sldId id="291" r:id="rId24"/>
    <p:sldId id="286" r:id="rId25"/>
    <p:sldId id="287" r:id="rId26"/>
    <p:sldId id="288" r:id="rId27"/>
    <p:sldId id="289" r:id="rId28"/>
    <p:sldId id="290" r:id="rId29"/>
    <p:sldId id="281" r:id="rId30"/>
    <p:sldId id="293" r:id="rId31"/>
    <p:sldId id="294" r:id="rId32"/>
    <p:sldId id="285" r:id="rId33"/>
    <p:sldId id="295" r:id="rId34"/>
    <p:sldId id="296" r:id="rId35"/>
    <p:sldId id="297" r:id="rId36"/>
    <p:sldId id="299" r:id="rId37"/>
    <p:sldId id="300" r:id="rId38"/>
    <p:sldId id="301" r:id="rId39"/>
    <p:sldId id="302" r:id="rId40"/>
    <p:sldId id="283" r:id="rId41"/>
    <p:sldId id="282" r:id="rId42"/>
    <p:sldId id="284" r:id="rId43"/>
    <p:sldId id="292" r:id="rId44"/>
    <p:sldId id="303" r:id="rId45"/>
    <p:sldId id="304" r:id="rId46"/>
    <p:sldId id="305" r:id="rId47"/>
    <p:sldId id="307" r:id="rId48"/>
    <p:sldId id="306" r:id="rId49"/>
    <p:sldId id="308" r:id="rId50"/>
    <p:sldId id="309" r:id="rId51"/>
    <p:sldId id="310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775CF-4F4E-4587-B55F-B9EA57C4CC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19EE63-5045-4008-B86C-8447C6734F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F6DBB-3562-4E82-819C-EC9D199DD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E2973-90ED-4570-9C40-3D97D4E3B2A9}" type="datetimeFigureOut">
              <a:rPr lang="en-PH" smtClean="0"/>
              <a:t>05/30/2023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1B847F-BC56-4834-8E3F-BD5506317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532439-6A73-44F7-8CFC-D6DC383E6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07BB4-A660-4E3A-A352-F44FC071B3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65012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BD2D9-8D81-4CE3-AEEB-A61D9AF9A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980045-97C6-4FFA-8E38-14DB2BE708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8D1EEB-5D63-4954-A4C7-957F39EE7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E2973-90ED-4570-9C40-3D97D4E3B2A9}" type="datetimeFigureOut">
              <a:rPr lang="en-PH" smtClean="0"/>
              <a:t>05/30/2023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B51D8-C973-42F2-974D-DE2F4FAEA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0C12B-DEC8-4810-86DE-4D2EAABA5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07BB4-A660-4E3A-A352-F44FC071B3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97191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A67639-1621-47CF-BE8A-5866DED9C6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3F3A42-350B-4DAB-A540-2B1624F00B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95EAC-1990-44A8-AE71-36242AFBE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E2973-90ED-4570-9C40-3D97D4E3B2A9}" type="datetimeFigureOut">
              <a:rPr lang="en-PH" smtClean="0"/>
              <a:t>05/30/2023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2B75B-2A64-4F2A-BACA-657D15146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229C7E-518F-4ADF-86F3-929835CED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07BB4-A660-4E3A-A352-F44FC071B3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87554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88D4B-8481-4EFB-8958-ADA515583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090C9-4C13-4D0A-8375-648716AD64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ECA24-052C-44BE-AEC6-14494ADA1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E2973-90ED-4570-9C40-3D97D4E3B2A9}" type="datetimeFigureOut">
              <a:rPr lang="en-PH" smtClean="0"/>
              <a:t>05/30/2023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9F42B7-4CCA-47E9-B3C0-394A46BB4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A05C8-9AD0-4546-B0DA-5CAB9286D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07BB4-A660-4E3A-A352-F44FC071B3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8475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60B90-8A8E-4D4D-AAE8-4BF5F4268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4B22A2-339F-4DA6-883B-36F6030D7A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423878-6769-415E-807F-AD77F7243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E2973-90ED-4570-9C40-3D97D4E3B2A9}" type="datetimeFigureOut">
              <a:rPr lang="en-PH" smtClean="0"/>
              <a:t>05/30/2023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6C76CE-63B7-4C82-91F4-C53A1C214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C6BAD-D46B-4460-B78A-614B97AED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07BB4-A660-4E3A-A352-F44FC071B3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69765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55697-B8DD-4B02-8B04-26CA60A88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14BE0-9F4B-46D4-B3C2-E59EEB5E4C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AD16DA-517E-4CC4-AD5C-9CDD49B2B1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A78ABA-E659-463C-B10A-970AD1694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E2973-90ED-4570-9C40-3D97D4E3B2A9}" type="datetimeFigureOut">
              <a:rPr lang="en-PH" smtClean="0"/>
              <a:t>05/30/2023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564E19-ED6E-466C-92C8-86BA35321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760D32-30D4-466E-A70A-99A4AE437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07BB4-A660-4E3A-A352-F44FC071B3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7939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0E032-278A-4115-AD48-E2EC46BAC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E6D35D-0B92-4123-94D4-72F64D25F2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A74B1F-5DAC-499D-9FB6-39EAC1A7FF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084386-4BE1-4923-A0AA-0D3D7145ED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325511-6A11-4AE1-A672-1A7272742B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E34C5A-9DDE-44B6-B041-D365276EE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E2973-90ED-4570-9C40-3D97D4E3B2A9}" type="datetimeFigureOut">
              <a:rPr lang="en-PH" smtClean="0"/>
              <a:t>05/30/2023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9B50AD-76D4-422C-A63E-3095063B1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832E8E-DE6D-4F0D-ACB0-8632A99F6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07BB4-A660-4E3A-A352-F44FC071B3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37856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EE7F8-2D04-4F20-BF50-8EFDE9DF2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9C6E3B-6564-4976-B71A-03F9CC677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E2973-90ED-4570-9C40-3D97D4E3B2A9}" type="datetimeFigureOut">
              <a:rPr lang="en-PH" smtClean="0"/>
              <a:t>05/30/2023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9B1627-4CF1-4900-B1F7-CEB5332F5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B8D528-A88B-49C7-BA02-D42036609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07BB4-A660-4E3A-A352-F44FC071B3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94399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E8BEA1-E9CA-4206-A7A1-6B649EF05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E2973-90ED-4570-9C40-3D97D4E3B2A9}" type="datetimeFigureOut">
              <a:rPr lang="en-PH" smtClean="0"/>
              <a:t>05/30/2023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F4CFD6-8E41-46E6-B7A5-9F3EA28BF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7877BA-A086-4BBF-97AD-A37488D67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07BB4-A660-4E3A-A352-F44FC071B3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45859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BEBA5-4684-442D-8C81-BB8453621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9C55C-81C2-4853-9067-91BA25667F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135C9C-93E9-4373-9204-007ADBFF74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D5FD8C-26BD-480E-AF87-CFA086539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E2973-90ED-4570-9C40-3D97D4E3B2A9}" type="datetimeFigureOut">
              <a:rPr lang="en-PH" smtClean="0"/>
              <a:t>05/30/2023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3863DA-F357-4A73-8967-2044B5CDD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18544B-D33F-4854-A9E2-AD3637EA2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07BB4-A660-4E3A-A352-F44FC071B3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5560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CD620-2500-4DEF-A688-02CECDD29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8C454B-EE8E-406C-BDE9-E8C11F6922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F4C72D-2DB2-4651-99DE-BE7C630F2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67CD95-8DDE-4801-BC79-C37C440C3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E2973-90ED-4570-9C40-3D97D4E3B2A9}" type="datetimeFigureOut">
              <a:rPr lang="en-PH" smtClean="0"/>
              <a:t>05/30/2023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C9E21E-0D55-435B-BE68-F3B3197DA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6D7337-E38A-414A-8EED-EA4E67315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07BB4-A660-4E3A-A352-F44FC071B3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84178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3F2C6C-A159-42ED-B0CD-AE6DED4E6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40C84-2ED3-4D8F-82C7-A1EF49C69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D80CA2-0312-4F8D-8C43-3A1E1A7BC9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4E2973-90ED-4570-9C40-3D97D4E3B2A9}" type="datetimeFigureOut">
              <a:rPr lang="en-PH" smtClean="0"/>
              <a:t>05/30/2023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B86AEE-0CB4-4079-B99D-B704BEC0ED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3972D8-3054-40F9-8E69-0698A2670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E07BB4-A660-4E3A-A352-F44FC071B3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11348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56609B-141C-4ED4-9F20-B3841D03E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C003A98-B631-4CD1-A2CA-E440D2367457}"/>
              </a:ext>
            </a:extLst>
          </p:cNvPr>
          <p:cNvSpPr/>
          <p:nvPr/>
        </p:nvSpPr>
        <p:spPr>
          <a:xfrm>
            <a:off x="75501" y="1665635"/>
            <a:ext cx="9160778" cy="298186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61516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A75953-F7BD-477F-8569-75654C02B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54060F3-608A-4C36-9A7B-9B28F4194E15}"/>
              </a:ext>
            </a:extLst>
          </p:cNvPr>
          <p:cNvSpPr/>
          <p:nvPr/>
        </p:nvSpPr>
        <p:spPr>
          <a:xfrm>
            <a:off x="109057" y="1904301"/>
            <a:ext cx="9068499" cy="37750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72152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13D467E-E43F-4390-9B6F-2C96A8A97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619845E-2EDB-419B-AE30-85F503E77B5E}"/>
              </a:ext>
            </a:extLst>
          </p:cNvPr>
          <p:cNvSpPr/>
          <p:nvPr/>
        </p:nvSpPr>
        <p:spPr>
          <a:xfrm>
            <a:off x="9202724" y="1870744"/>
            <a:ext cx="2751588" cy="129190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144459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13D467E-E43F-4390-9B6F-2C96A8A97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619845E-2EDB-419B-AE30-85F503E77B5E}"/>
              </a:ext>
            </a:extLst>
          </p:cNvPr>
          <p:cNvSpPr/>
          <p:nvPr/>
        </p:nvSpPr>
        <p:spPr>
          <a:xfrm>
            <a:off x="9194335" y="3070371"/>
            <a:ext cx="2751588" cy="91439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9177523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537FFA-604E-4852-A58F-A805C71F8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9203AE8-AB12-4989-865F-A581FD62B5F8}"/>
              </a:ext>
            </a:extLst>
          </p:cNvPr>
          <p:cNvSpPr/>
          <p:nvPr/>
        </p:nvSpPr>
        <p:spPr>
          <a:xfrm>
            <a:off x="9227891" y="1879135"/>
            <a:ext cx="2617364" cy="228180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473014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C68B00A-3F2D-4880-A4F2-45894BCF1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3F9101C-2060-4EC4-A242-417CBE5CC140}"/>
              </a:ext>
            </a:extLst>
          </p:cNvPr>
          <p:cNvSpPr/>
          <p:nvPr/>
        </p:nvSpPr>
        <p:spPr>
          <a:xfrm>
            <a:off x="9227891" y="1895911"/>
            <a:ext cx="2617364" cy="209724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294395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7BB7B-4A40-4A25-BE26-0C473F265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E0335-455B-493C-979A-DDFE5008D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263A5C-135E-4460-815F-7B2D7DC58B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62530D9-FEC3-4771-B079-A097F82B7ED2}"/>
              </a:ext>
            </a:extLst>
          </p:cNvPr>
          <p:cNvSpPr/>
          <p:nvPr/>
        </p:nvSpPr>
        <p:spPr>
          <a:xfrm rot="21340806">
            <a:off x="456208" y="2519778"/>
            <a:ext cx="725288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Customer was removed in Queue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4378AD-D40A-4D78-9AF5-CB948803BF65}"/>
              </a:ext>
            </a:extLst>
          </p:cNvPr>
          <p:cNvSpPr/>
          <p:nvPr/>
        </p:nvSpPr>
        <p:spPr>
          <a:xfrm>
            <a:off x="8055014" y="2767669"/>
            <a:ext cx="2748526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Next in Line changed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074EEE4-065F-4FBC-AF96-C73F34761255}"/>
              </a:ext>
            </a:extLst>
          </p:cNvPr>
          <p:cNvCxnSpPr>
            <a:cxnSpLocks/>
          </p:cNvCxnSpPr>
          <p:nvPr/>
        </p:nvCxnSpPr>
        <p:spPr>
          <a:xfrm flipH="1">
            <a:off x="6221338" y="4529271"/>
            <a:ext cx="965675" cy="136732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E5F4D1BD-52DE-4CEB-97AB-7D8D71DE8C9D}"/>
              </a:ext>
            </a:extLst>
          </p:cNvPr>
          <p:cNvSpPr/>
          <p:nvPr/>
        </p:nvSpPr>
        <p:spPr>
          <a:xfrm>
            <a:off x="5281301" y="3855478"/>
            <a:ext cx="3512553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solidFill>
                  <a:schemeClr val="accent4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She was added here, employee status changed too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E22B4BC-B5C9-4CF6-8634-F4889AF85886}"/>
              </a:ext>
            </a:extLst>
          </p:cNvPr>
          <p:cNvCxnSpPr>
            <a:cxnSpLocks/>
          </p:cNvCxnSpPr>
          <p:nvPr/>
        </p:nvCxnSpPr>
        <p:spPr>
          <a:xfrm>
            <a:off x="7187013" y="4529271"/>
            <a:ext cx="838200" cy="148696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45618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82C34C6-8D8D-40D5-A8BF-0C3AB9231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770FF13-1FD5-4AB2-82E6-7E601BA801EA}"/>
              </a:ext>
            </a:extLst>
          </p:cNvPr>
          <p:cNvSpPr/>
          <p:nvPr/>
        </p:nvSpPr>
        <p:spPr>
          <a:xfrm>
            <a:off x="9227891" y="3153398"/>
            <a:ext cx="2617364" cy="71784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8D41EE-B24F-4096-98B6-B9D0E97DACB0}"/>
              </a:ext>
            </a:extLst>
          </p:cNvPr>
          <p:cNvSpPr txBox="1"/>
          <p:nvPr/>
        </p:nvSpPr>
        <p:spPr>
          <a:xfrm>
            <a:off x="5776957" y="3016665"/>
            <a:ext cx="32338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Only Free employees are shown </a:t>
            </a:r>
          </a:p>
          <a:p>
            <a:r>
              <a:rPr lang="en-US" dirty="0"/>
              <a:t>In the dropdown</a:t>
            </a:r>
            <a:endParaRPr lang="en-PH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3D1ADB5-2029-4076-98B8-2BAD3A74B3C1}"/>
              </a:ext>
            </a:extLst>
          </p:cNvPr>
          <p:cNvCxnSpPr>
            <a:endCxn id="14" idx="1"/>
          </p:cNvCxnSpPr>
          <p:nvPr/>
        </p:nvCxnSpPr>
        <p:spPr>
          <a:xfrm flipV="1">
            <a:off x="8545794" y="3512322"/>
            <a:ext cx="682097" cy="166642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F1BEF3E-0F7C-4027-8F4F-D0F2FB0AD235}"/>
              </a:ext>
            </a:extLst>
          </p:cNvPr>
          <p:cNvCxnSpPr>
            <a:cxnSpLocks/>
            <a:endCxn id="14" idx="1"/>
          </p:cNvCxnSpPr>
          <p:nvPr/>
        </p:nvCxnSpPr>
        <p:spPr>
          <a:xfrm flipV="1">
            <a:off x="8545794" y="3512322"/>
            <a:ext cx="682097" cy="276029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45158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2E0E93-8C93-44E8-9E2B-21B050D511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7DABD0E-41D4-4E6E-B2E2-7FD4DD00F616}"/>
              </a:ext>
            </a:extLst>
          </p:cNvPr>
          <p:cNvSpPr/>
          <p:nvPr/>
        </p:nvSpPr>
        <p:spPr>
          <a:xfrm>
            <a:off x="-1" y="5594594"/>
            <a:ext cx="9370503" cy="71784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6444907-A2B4-4512-9A7E-90C989320C15}"/>
              </a:ext>
            </a:extLst>
          </p:cNvPr>
          <p:cNvSpPr/>
          <p:nvPr/>
        </p:nvSpPr>
        <p:spPr>
          <a:xfrm>
            <a:off x="8759738" y="5049036"/>
            <a:ext cx="5357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555899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2E0E93-8C93-44E8-9E2B-21B050D511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7DABD0E-41D4-4E6E-B2E2-7FD4DD00F616}"/>
              </a:ext>
            </a:extLst>
          </p:cNvPr>
          <p:cNvSpPr/>
          <p:nvPr/>
        </p:nvSpPr>
        <p:spPr>
          <a:xfrm>
            <a:off x="-1" y="5594594"/>
            <a:ext cx="9370503" cy="71784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6444907-A2B4-4512-9A7E-90C989320C15}"/>
              </a:ext>
            </a:extLst>
          </p:cNvPr>
          <p:cNvSpPr/>
          <p:nvPr/>
        </p:nvSpPr>
        <p:spPr>
          <a:xfrm>
            <a:off x="8759738" y="5049036"/>
            <a:ext cx="5357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FCDD041-88FE-47BD-AF2C-8D5E4454472C}"/>
              </a:ext>
            </a:extLst>
          </p:cNvPr>
          <p:cNvSpPr/>
          <p:nvPr/>
        </p:nvSpPr>
        <p:spPr>
          <a:xfrm>
            <a:off x="9135454" y="3926740"/>
            <a:ext cx="2882820" cy="71784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C43CA2-8271-4F20-8A35-3B08A335053D}"/>
              </a:ext>
            </a:extLst>
          </p:cNvPr>
          <p:cNvSpPr/>
          <p:nvPr/>
        </p:nvSpPr>
        <p:spPr>
          <a:xfrm>
            <a:off x="11693797" y="4136388"/>
            <a:ext cx="5357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0452867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2E0E93-8C93-44E8-9E2B-21B050D511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7DABD0E-41D4-4E6E-B2E2-7FD4DD00F616}"/>
              </a:ext>
            </a:extLst>
          </p:cNvPr>
          <p:cNvSpPr/>
          <p:nvPr/>
        </p:nvSpPr>
        <p:spPr>
          <a:xfrm>
            <a:off x="-1" y="5594594"/>
            <a:ext cx="9370503" cy="71784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6444907-A2B4-4512-9A7E-90C989320C15}"/>
              </a:ext>
            </a:extLst>
          </p:cNvPr>
          <p:cNvSpPr/>
          <p:nvPr/>
        </p:nvSpPr>
        <p:spPr>
          <a:xfrm>
            <a:off x="8759738" y="5049036"/>
            <a:ext cx="5357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FCDD041-88FE-47BD-AF2C-8D5E4454472C}"/>
              </a:ext>
            </a:extLst>
          </p:cNvPr>
          <p:cNvSpPr/>
          <p:nvPr/>
        </p:nvSpPr>
        <p:spPr>
          <a:xfrm>
            <a:off x="9135454" y="3926740"/>
            <a:ext cx="2882820" cy="71784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C43CA2-8271-4F20-8A35-3B08A335053D}"/>
              </a:ext>
            </a:extLst>
          </p:cNvPr>
          <p:cNvSpPr/>
          <p:nvPr/>
        </p:nvSpPr>
        <p:spPr>
          <a:xfrm>
            <a:off x="11693797" y="4136388"/>
            <a:ext cx="5357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09B512-AA35-4062-A1D9-CDD38A1BC109}"/>
              </a:ext>
            </a:extLst>
          </p:cNvPr>
          <p:cNvSpPr/>
          <p:nvPr/>
        </p:nvSpPr>
        <p:spPr>
          <a:xfrm>
            <a:off x="5580403" y="4199982"/>
            <a:ext cx="1128045" cy="38056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B14A73C-FAF2-46A8-A9FF-F5E554D7AE08}"/>
              </a:ext>
            </a:extLst>
          </p:cNvPr>
          <p:cNvSpPr/>
          <p:nvPr/>
        </p:nvSpPr>
        <p:spPr>
          <a:xfrm>
            <a:off x="6708448" y="3926740"/>
            <a:ext cx="5357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004863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56609B-141C-4ED4-9F20-B3841D03E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C003A98-B631-4CD1-A2CA-E440D2367457}"/>
              </a:ext>
            </a:extLst>
          </p:cNvPr>
          <p:cNvSpPr/>
          <p:nvPr/>
        </p:nvSpPr>
        <p:spPr>
          <a:xfrm>
            <a:off x="92279" y="4748168"/>
            <a:ext cx="9160778" cy="166269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63316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5BBBA6F-7D64-4F58-B173-0C1CCE388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6918" y="1876208"/>
            <a:ext cx="3858163" cy="310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5176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5BBBA6F-7D64-4F58-B173-0C1CCE388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6918" y="1876208"/>
            <a:ext cx="3858163" cy="310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3185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3F2DF-8F40-42A1-BDD0-FC76B1784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712AD-7F1F-4C16-81FF-98FE496E4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E92397-63FE-49B9-BD14-5DE5B0AB6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FBA04E6-DCBE-417B-A5C8-A1C2AF4E2346}"/>
              </a:ext>
            </a:extLst>
          </p:cNvPr>
          <p:cNvSpPr/>
          <p:nvPr/>
        </p:nvSpPr>
        <p:spPr>
          <a:xfrm>
            <a:off x="-1" y="5594594"/>
            <a:ext cx="9370503" cy="71784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297769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3F2DF-8F40-42A1-BDD0-FC76B1784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712AD-7F1F-4C16-81FF-98FE496E4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50B8D0-EB2C-4426-8278-FF156742D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3365E70-B683-4E69-9CDB-86F1DF655388}"/>
              </a:ext>
            </a:extLst>
          </p:cNvPr>
          <p:cNvSpPr/>
          <p:nvPr/>
        </p:nvSpPr>
        <p:spPr>
          <a:xfrm>
            <a:off x="2122415" y="6201"/>
            <a:ext cx="7961152" cy="174709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6681810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3F2DF-8F40-42A1-BDD0-FC76B1784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712AD-7F1F-4C16-81FF-98FE496E4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E92397-63FE-49B9-BD14-5DE5B0AB6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68552A-DCD8-44F8-9CDB-8D26ADC20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E72C6A2-1EE9-48B6-B725-DA5B8C623096}"/>
              </a:ext>
            </a:extLst>
          </p:cNvPr>
          <p:cNvSpPr/>
          <p:nvPr/>
        </p:nvSpPr>
        <p:spPr>
          <a:xfrm>
            <a:off x="838200" y="2690498"/>
            <a:ext cx="386439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Type new password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D6505AD-68E4-4B5D-8E86-3ECA6DF413FF}"/>
              </a:ext>
            </a:extLst>
          </p:cNvPr>
          <p:cNvCxnSpPr>
            <a:cxnSpLocks/>
          </p:cNvCxnSpPr>
          <p:nvPr/>
        </p:nvCxnSpPr>
        <p:spPr>
          <a:xfrm>
            <a:off x="4702591" y="2902591"/>
            <a:ext cx="20496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AF45E3D-7F4B-4B00-B0F2-24AAFAB3CB06}"/>
              </a:ext>
            </a:extLst>
          </p:cNvPr>
          <p:cNvCxnSpPr>
            <a:cxnSpLocks/>
          </p:cNvCxnSpPr>
          <p:nvPr/>
        </p:nvCxnSpPr>
        <p:spPr>
          <a:xfrm>
            <a:off x="4702591" y="3130492"/>
            <a:ext cx="20496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51407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3F2DF-8F40-42A1-BDD0-FC76B1784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712AD-7F1F-4C16-81FF-98FE496E4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E92397-63FE-49B9-BD14-5DE5B0AB6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68552A-DCD8-44F8-9CDB-8D26ADC20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3634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3F2DF-8F40-42A1-BDD0-FC76B1784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712AD-7F1F-4C16-81FF-98FE496E4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E92397-63FE-49B9-BD14-5DE5B0AB6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68552A-DCD8-44F8-9CDB-8D26ADC20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E72C6A2-1EE9-48B6-B725-DA5B8C623096}"/>
              </a:ext>
            </a:extLst>
          </p:cNvPr>
          <p:cNvSpPr/>
          <p:nvPr/>
        </p:nvSpPr>
        <p:spPr>
          <a:xfrm>
            <a:off x="838200" y="2690498"/>
            <a:ext cx="386439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Type new password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1BFEC3E-390F-4D73-BA37-117DAB185832}"/>
              </a:ext>
            </a:extLst>
          </p:cNvPr>
          <p:cNvCxnSpPr>
            <a:cxnSpLocks/>
          </p:cNvCxnSpPr>
          <p:nvPr/>
        </p:nvCxnSpPr>
        <p:spPr>
          <a:xfrm>
            <a:off x="4702591" y="2902591"/>
            <a:ext cx="20496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D216615-36BD-4B81-AFA2-6C1169792520}"/>
              </a:ext>
            </a:extLst>
          </p:cNvPr>
          <p:cNvCxnSpPr>
            <a:cxnSpLocks/>
          </p:cNvCxnSpPr>
          <p:nvPr/>
        </p:nvCxnSpPr>
        <p:spPr>
          <a:xfrm>
            <a:off x="4702591" y="3130492"/>
            <a:ext cx="20496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29546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3F2DF-8F40-42A1-BDD0-FC76B1784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712AD-7F1F-4C16-81FF-98FE496E4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E92397-63FE-49B9-BD14-5DE5B0AB6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68552A-DCD8-44F8-9CDB-8D26ADC20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E72C6A2-1EE9-48B6-B725-DA5B8C623096}"/>
              </a:ext>
            </a:extLst>
          </p:cNvPr>
          <p:cNvSpPr/>
          <p:nvPr/>
        </p:nvSpPr>
        <p:spPr>
          <a:xfrm>
            <a:off x="-82481" y="3265430"/>
            <a:ext cx="488755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Click to change password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D216615-36BD-4B81-AFA2-6C1169792520}"/>
              </a:ext>
            </a:extLst>
          </p:cNvPr>
          <p:cNvCxnSpPr>
            <a:cxnSpLocks/>
          </p:cNvCxnSpPr>
          <p:nvPr/>
        </p:nvCxnSpPr>
        <p:spPr>
          <a:xfrm>
            <a:off x="4702590" y="3588595"/>
            <a:ext cx="20496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81903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3F2DF-8F40-42A1-BDD0-FC76B1784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712AD-7F1F-4C16-81FF-98FE496E4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E92397-63FE-49B9-BD14-5DE5B0AB6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68552A-DCD8-44F8-9CDB-8D26ADC20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E72C6A2-1EE9-48B6-B725-DA5B8C623096}"/>
              </a:ext>
            </a:extLst>
          </p:cNvPr>
          <p:cNvSpPr/>
          <p:nvPr/>
        </p:nvSpPr>
        <p:spPr>
          <a:xfrm>
            <a:off x="1510369" y="3819102"/>
            <a:ext cx="319222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Click to Exit App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D216615-36BD-4B81-AFA2-6C1169792520}"/>
              </a:ext>
            </a:extLst>
          </p:cNvPr>
          <p:cNvCxnSpPr>
            <a:cxnSpLocks/>
          </p:cNvCxnSpPr>
          <p:nvPr/>
        </p:nvCxnSpPr>
        <p:spPr>
          <a:xfrm>
            <a:off x="4702590" y="4142268"/>
            <a:ext cx="20496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8758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942B0-4AA8-4942-AEBD-C6954FBA2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0199B-28A7-4248-BBAA-5EF0D4067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50211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56609B-141C-4ED4-9F20-B3841D03E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C003A98-B631-4CD1-A2CA-E440D2367457}"/>
              </a:ext>
            </a:extLst>
          </p:cNvPr>
          <p:cNvSpPr/>
          <p:nvPr/>
        </p:nvSpPr>
        <p:spPr>
          <a:xfrm>
            <a:off x="9236278" y="1644241"/>
            <a:ext cx="2634143" cy="150163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092353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3F2DF-8F40-42A1-BDD0-FC76B1784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712AD-7F1F-4C16-81FF-98FE496E4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366692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3F2DF-8F40-42A1-BDD0-FC76B1784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712AD-7F1F-4C16-81FF-98FE496E4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50B8D0-EB2C-4426-8278-FF156742D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3365E70-B683-4E69-9CDB-86F1DF655388}"/>
              </a:ext>
            </a:extLst>
          </p:cNvPr>
          <p:cNvSpPr/>
          <p:nvPr/>
        </p:nvSpPr>
        <p:spPr>
          <a:xfrm>
            <a:off x="58723" y="4745777"/>
            <a:ext cx="9211112" cy="174709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4B8679-3154-4FD9-AA48-4A2E2B9AC89E}"/>
              </a:ext>
            </a:extLst>
          </p:cNvPr>
          <p:cNvSpPr/>
          <p:nvPr/>
        </p:nvSpPr>
        <p:spPr>
          <a:xfrm>
            <a:off x="3620677" y="4004625"/>
            <a:ext cx="5465214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Double click anywhere here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69C201A-5811-4C55-A04F-8680D41DC7DF}"/>
              </a:ext>
            </a:extLst>
          </p:cNvPr>
          <p:cNvCxnSpPr>
            <a:cxnSpLocks/>
          </p:cNvCxnSpPr>
          <p:nvPr/>
        </p:nvCxnSpPr>
        <p:spPr>
          <a:xfrm flipH="1">
            <a:off x="2004969" y="4380652"/>
            <a:ext cx="1715252" cy="157553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51067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A14A84-B24D-47B9-8F54-5E940BE45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9459FA-B60E-4E83-8A6E-7346F329A35E}"/>
              </a:ext>
            </a:extLst>
          </p:cNvPr>
          <p:cNvSpPr/>
          <p:nvPr/>
        </p:nvSpPr>
        <p:spPr>
          <a:xfrm>
            <a:off x="957898" y="2007134"/>
            <a:ext cx="282070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Today’s running sales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5A50259-8878-4E00-8775-5768FF5E3038}"/>
              </a:ext>
            </a:extLst>
          </p:cNvPr>
          <p:cNvCxnSpPr>
            <a:cxnSpLocks/>
          </p:cNvCxnSpPr>
          <p:nvPr/>
        </p:nvCxnSpPr>
        <p:spPr>
          <a:xfrm>
            <a:off x="3778606" y="2237966"/>
            <a:ext cx="20496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38109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A14A84-B24D-47B9-8F54-5E940BE45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D095FFA-754E-4703-B79E-DF0F0D9963C7}"/>
              </a:ext>
            </a:extLst>
          </p:cNvPr>
          <p:cNvSpPr/>
          <p:nvPr/>
        </p:nvSpPr>
        <p:spPr>
          <a:xfrm>
            <a:off x="907564" y="2804088"/>
            <a:ext cx="282070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Today’s running sales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D83936E-BE9C-4FD5-9713-C381A833D335}"/>
              </a:ext>
            </a:extLst>
          </p:cNvPr>
          <p:cNvCxnSpPr>
            <a:cxnSpLocks/>
          </p:cNvCxnSpPr>
          <p:nvPr/>
        </p:nvCxnSpPr>
        <p:spPr>
          <a:xfrm>
            <a:off x="3728272" y="3034920"/>
            <a:ext cx="20496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D6465B66-EA62-4D4A-9C5A-71D61EF41DB3}"/>
              </a:ext>
            </a:extLst>
          </p:cNvPr>
          <p:cNvSpPr/>
          <p:nvPr/>
        </p:nvSpPr>
        <p:spPr>
          <a:xfrm>
            <a:off x="3993160" y="1834797"/>
            <a:ext cx="4194495" cy="234292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290375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A14A84-B24D-47B9-8F54-5E940BE45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FB44C51-E313-47C3-AC65-F0C867004FA6}"/>
              </a:ext>
            </a:extLst>
          </p:cNvPr>
          <p:cNvSpPr/>
          <p:nvPr/>
        </p:nvSpPr>
        <p:spPr>
          <a:xfrm>
            <a:off x="723006" y="3777211"/>
            <a:ext cx="282070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Today’s running sales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FDD2560-5B02-43AC-AE96-FBA82C14ADD7}"/>
              </a:ext>
            </a:extLst>
          </p:cNvPr>
          <p:cNvCxnSpPr>
            <a:cxnSpLocks/>
          </p:cNvCxnSpPr>
          <p:nvPr/>
        </p:nvCxnSpPr>
        <p:spPr>
          <a:xfrm>
            <a:off x="3543714" y="4008043"/>
            <a:ext cx="20496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C554D9C5-8579-40D6-91F8-966F27DD002D}"/>
              </a:ext>
            </a:extLst>
          </p:cNvPr>
          <p:cNvSpPr/>
          <p:nvPr/>
        </p:nvSpPr>
        <p:spPr>
          <a:xfrm>
            <a:off x="3993160" y="1834797"/>
            <a:ext cx="4194495" cy="234292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953701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A14A84-B24D-47B9-8F54-5E940BE45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D0CE6EC-6549-4DAC-8523-A981D3467CE9}"/>
              </a:ext>
            </a:extLst>
          </p:cNvPr>
          <p:cNvSpPr/>
          <p:nvPr/>
        </p:nvSpPr>
        <p:spPr>
          <a:xfrm>
            <a:off x="1238264" y="4129549"/>
            <a:ext cx="2282099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Customers served per </a:t>
            </a:r>
          </a:p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employee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9072A47-30A0-4B84-A104-AEEE68AE840B}"/>
              </a:ext>
            </a:extLst>
          </p:cNvPr>
          <p:cNvCxnSpPr>
            <a:cxnSpLocks/>
          </p:cNvCxnSpPr>
          <p:nvPr/>
        </p:nvCxnSpPr>
        <p:spPr>
          <a:xfrm>
            <a:off x="3417879" y="4326825"/>
            <a:ext cx="20496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FF3F2C46-62A5-4DA5-B63A-963429A7DE1D}"/>
              </a:ext>
            </a:extLst>
          </p:cNvPr>
          <p:cNvSpPr/>
          <p:nvPr/>
        </p:nvSpPr>
        <p:spPr>
          <a:xfrm>
            <a:off x="3661686" y="4228051"/>
            <a:ext cx="4907468" cy="84728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335194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A14A84-B24D-47B9-8F54-5E940BE45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D0CE6EC-6549-4DAC-8523-A981D3467CE9}"/>
              </a:ext>
            </a:extLst>
          </p:cNvPr>
          <p:cNvSpPr/>
          <p:nvPr/>
        </p:nvSpPr>
        <p:spPr>
          <a:xfrm>
            <a:off x="1238264" y="4129549"/>
            <a:ext cx="2282099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Customers served per </a:t>
            </a:r>
          </a:p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employee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9072A47-30A0-4B84-A104-AEEE68AE840B}"/>
              </a:ext>
            </a:extLst>
          </p:cNvPr>
          <p:cNvCxnSpPr>
            <a:cxnSpLocks/>
          </p:cNvCxnSpPr>
          <p:nvPr/>
        </p:nvCxnSpPr>
        <p:spPr>
          <a:xfrm>
            <a:off x="3417879" y="4326825"/>
            <a:ext cx="20496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FF3F2C46-62A5-4DA5-B63A-963429A7DE1D}"/>
              </a:ext>
            </a:extLst>
          </p:cNvPr>
          <p:cNvSpPr/>
          <p:nvPr/>
        </p:nvSpPr>
        <p:spPr>
          <a:xfrm>
            <a:off x="3661686" y="4228051"/>
            <a:ext cx="4907468" cy="84728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109429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A14A84-B24D-47B9-8F54-5E940BE45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F3F2C46-62A5-4DA5-B63A-963429A7DE1D}"/>
              </a:ext>
            </a:extLst>
          </p:cNvPr>
          <p:cNvSpPr/>
          <p:nvPr/>
        </p:nvSpPr>
        <p:spPr>
          <a:xfrm>
            <a:off x="3642266" y="5066950"/>
            <a:ext cx="4907468" cy="55621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714234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A14A84-B24D-47B9-8F54-5E940BE45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D0CE6EC-6549-4DAC-8523-A981D3467CE9}"/>
              </a:ext>
            </a:extLst>
          </p:cNvPr>
          <p:cNvSpPr/>
          <p:nvPr/>
        </p:nvSpPr>
        <p:spPr>
          <a:xfrm>
            <a:off x="1238264" y="4129549"/>
            <a:ext cx="2282099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Customers served per </a:t>
            </a:r>
          </a:p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employee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9072A47-30A0-4B84-A104-AEEE68AE840B}"/>
              </a:ext>
            </a:extLst>
          </p:cNvPr>
          <p:cNvCxnSpPr>
            <a:cxnSpLocks/>
          </p:cNvCxnSpPr>
          <p:nvPr/>
        </p:nvCxnSpPr>
        <p:spPr>
          <a:xfrm>
            <a:off x="3417879" y="4326825"/>
            <a:ext cx="20496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FF3F2C46-62A5-4DA5-B63A-963429A7DE1D}"/>
              </a:ext>
            </a:extLst>
          </p:cNvPr>
          <p:cNvSpPr/>
          <p:nvPr/>
        </p:nvSpPr>
        <p:spPr>
          <a:xfrm>
            <a:off x="3661686" y="4228051"/>
            <a:ext cx="4907468" cy="84728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594121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E684D-4168-4E42-AC92-2F085E7E1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C540D-0F91-4F51-B0C6-39213D5D3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C0EA52-E214-4832-99E0-46987C38C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541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56609B-141C-4ED4-9F20-B3841D03E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C003A98-B631-4CD1-A2CA-E440D2367457}"/>
              </a:ext>
            </a:extLst>
          </p:cNvPr>
          <p:cNvSpPr/>
          <p:nvPr/>
        </p:nvSpPr>
        <p:spPr>
          <a:xfrm>
            <a:off x="9227889" y="3129094"/>
            <a:ext cx="2634143" cy="80324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662069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8B0BC-1B57-4ADB-90A9-A84712D06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FC26F-3077-46F5-B8F6-1521FFC17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88C5B5-EDB8-47D3-B2AB-0E6F967C7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F118B64-27B7-49D5-B8A8-EC9261A1FD4E}"/>
              </a:ext>
            </a:extLst>
          </p:cNvPr>
          <p:cNvSpPr/>
          <p:nvPr/>
        </p:nvSpPr>
        <p:spPr>
          <a:xfrm>
            <a:off x="2130646" y="6201"/>
            <a:ext cx="7877420" cy="157931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295259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40274-C25E-408D-8C74-99931804A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4FA0A-7016-4137-A4B3-2DD29FC38F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069E1E-E920-45F3-8B69-1D6077F5F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1312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8F8DA4-3A95-4486-ADA6-4DDF2D200C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5209" y="2700236"/>
            <a:ext cx="2381582" cy="145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66336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EDB795-6FF3-4CF8-ACCA-7A381CE81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DB37B56-38D2-4979-9A32-B09B96194BA5}"/>
              </a:ext>
            </a:extLst>
          </p:cNvPr>
          <p:cNvSpPr/>
          <p:nvPr/>
        </p:nvSpPr>
        <p:spPr>
          <a:xfrm>
            <a:off x="3405930" y="2365694"/>
            <a:ext cx="2273417" cy="32717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432638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62D0A-7BC3-4392-A8F7-B636B1C37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1C611-B30E-4DE8-9437-5D9F275650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48E916-1A79-488B-A31E-D93536992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A23B9CB-39A6-4171-841D-15C97DE310E0}"/>
              </a:ext>
            </a:extLst>
          </p:cNvPr>
          <p:cNvSpPr/>
          <p:nvPr/>
        </p:nvSpPr>
        <p:spPr>
          <a:xfrm>
            <a:off x="3405930" y="2399251"/>
            <a:ext cx="2273417" cy="102975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1732358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AA6FC-E872-414D-9BB9-ED92B243B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3DFAD-8C5B-402F-BDE8-C72C6C0F4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1DC8B1-2B93-4CBE-AB90-876EA79097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F597965-BE31-48A9-BC18-677A70B0ACBA}"/>
              </a:ext>
            </a:extLst>
          </p:cNvPr>
          <p:cNvSpPr/>
          <p:nvPr/>
        </p:nvSpPr>
        <p:spPr>
          <a:xfrm>
            <a:off x="3405930" y="2128616"/>
            <a:ext cx="2273417" cy="136120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471284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AA6FC-E872-414D-9BB9-ED92B243B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3DFAD-8C5B-402F-BDE8-C72C6C0F4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1DC8B1-2B93-4CBE-AB90-876EA79097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F597965-BE31-48A9-BC18-677A70B0ACBA}"/>
              </a:ext>
            </a:extLst>
          </p:cNvPr>
          <p:cNvSpPr/>
          <p:nvPr/>
        </p:nvSpPr>
        <p:spPr>
          <a:xfrm>
            <a:off x="3405930" y="3556932"/>
            <a:ext cx="2273417" cy="51172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8536940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EDB795-6FF3-4CF8-ACCA-7A381CE81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DB37B56-38D2-4979-9A32-B09B96194BA5}"/>
              </a:ext>
            </a:extLst>
          </p:cNvPr>
          <p:cNvSpPr/>
          <p:nvPr/>
        </p:nvSpPr>
        <p:spPr>
          <a:xfrm>
            <a:off x="5645792" y="2348916"/>
            <a:ext cx="3171038" cy="249992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7753146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7A76F-A11E-4E08-89AE-0001C3310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2F952-31B3-4DBB-9FCF-4C83A98802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E8BB95-453F-4FE6-8841-F83512361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226BF6A-D96C-41AC-A170-1B8EFD4F80E7}"/>
              </a:ext>
            </a:extLst>
          </p:cNvPr>
          <p:cNvSpPr/>
          <p:nvPr/>
        </p:nvSpPr>
        <p:spPr>
          <a:xfrm>
            <a:off x="5645792" y="2348917"/>
            <a:ext cx="3171038" cy="130868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823570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7A76F-A11E-4E08-89AE-0001C3310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2F952-31B3-4DBB-9FCF-4C83A98802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E8BB95-453F-4FE6-8841-F83512361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226BF6A-D96C-41AC-A170-1B8EFD4F80E7}"/>
              </a:ext>
            </a:extLst>
          </p:cNvPr>
          <p:cNvSpPr/>
          <p:nvPr/>
        </p:nvSpPr>
        <p:spPr>
          <a:xfrm>
            <a:off x="6635692" y="3632433"/>
            <a:ext cx="1082180" cy="24328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93969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56609B-141C-4ED4-9F20-B3841D03E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C003A98-B631-4CD1-A2CA-E440D2367457}"/>
              </a:ext>
            </a:extLst>
          </p:cNvPr>
          <p:cNvSpPr/>
          <p:nvPr/>
        </p:nvSpPr>
        <p:spPr>
          <a:xfrm>
            <a:off x="9219500" y="3976381"/>
            <a:ext cx="2634143" cy="54318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370137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4A1E18-E232-4209-A263-1F25CF32BB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0F28F37-83D8-4C7F-B60F-AF6A3EB93EBD}"/>
              </a:ext>
            </a:extLst>
          </p:cNvPr>
          <p:cNvSpPr/>
          <p:nvPr/>
        </p:nvSpPr>
        <p:spPr>
          <a:xfrm>
            <a:off x="4043494" y="2969703"/>
            <a:ext cx="1082180" cy="24328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6835642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4A1E18-E232-4209-A263-1F25CF32BB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0F28F37-83D8-4C7F-B60F-AF6A3EB93EBD}"/>
              </a:ext>
            </a:extLst>
          </p:cNvPr>
          <p:cNvSpPr/>
          <p:nvPr/>
        </p:nvSpPr>
        <p:spPr>
          <a:xfrm>
            <a:off x="6568580" y="3858936"/>
            <a:ext cx="2172748" cy="57884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455853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56609B-141C-4ED4-9F20-B3841D03E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C003A98-B631-4CD1-A2CA-E440D2367457}"/>
              </a:ext>
            </a:extLst>
          </p:cNvPr>
          <p:cNvSpPr/>
          <p:nvPr/>
        </p:nvSpPr>
        <p:spPr>
          <a:xfrm>
            <a:off x="9211111" y="4446164"/>
            <a:ext cx="2634143" cy="197141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4204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56609B-141C-4ED4-9F20-B3841D03E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C003A98-B631-4CD1-A2CA-E440D2367457}"/>
              </a:ext>
            </a:extLst>
          </p:cNvPr>
          <p:cNvSpPr/>
          <p:nvPr/>
        </p:nvSpPr>
        <p:spPr>
          <a:xfrm>
            <a:off x="9253056" y="1577129"/>
            <a:ext cx="2634143" cy="42784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37046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78544C-AF64-4894-9E8E-043C88E31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A993BB2-8770-4E9B-A001-A3512322ED59}"/>
              </a:ext>
            </a:extLst>
          </p:cNvPr>
          <p:cNvSpPr/>
          <p:nvPr/>
        </p:nvSpPr>
        <p:spPr>
          <a:xfrm>
            <a:off x="9177556" y="1593907"/>
            <a:ext cx="2709643" cy="41106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9098AF-9AC7-4C1F-8A13-942989D1C989}"/>
              </a:ext>
            </a:extLst>
          </p:cNvPr>
          <p:cNvSpPr/>
          <p:nvPr/>
        </p:nvSpPr>
        <p:spPr>
          <a:xfrm>
            <a:off x="10836366" y="769419"/>
            <a:ext cx="5357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93D09A9-9912-4097-A4DA-14796BDE50D4}"/>
              </a:ext>
            </a:extLst>
          </p:cNvPr>
          <p:cNvSpPr/>
          <p:nvPr/>
        </p:nvSpPr>
        <p:spPr>
          <a:xfrm>
            <a:off x="4773336" y="2467760"/>
            <a:ext cx="2677485" cy="217135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B5FD522-2312-4DD6-BC39-B30069C26860}"/>
              </a:ext>
            </a:extLst>
          </p:cNvPr>
          <p:cNvCxnSpPr/>
          <p:nvPr/>
        </p:nvCxnSpPr>
        <p:spPr>
          <a:xfrm flipH="1">
            <a:off x="7482980" y="2004968"/>
            <a:ext cx="1837189" cy="84728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CCC939EA-C08C-470B-9D82-1CEFE8754370}"/>
              </a:ext>
            </a:extLst>
          </p:cNvPr>
          <p:cNvSpPr/>
          <p:nvPr/>
        </p:nvSpPr>
        <p:spPr>
          <a:xfrm>
            <a:off x="7482980" y="2801653"/>
            <a:ext cx="5357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0021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78544C-AF64-4894-9E8E-043C88E31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A993BB2-8770-4E9B-A001-A3512322ED59}"/>
              </a:ext>
            </a:extLst>
          </p:cNvPr>
          <p:cNvSpPr/>
          <p:nvPr/>
        </p:nvSpPr>
        <p:spPr>
          <a:xfrm>
            <a:off x="9177556" y="1593907"/>
            <a:ext cx="2709643" cy="41106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9098AF-9AC7-4C1F-8A13-942989D1C989}"/>
              </a:ext>
            </a:extLst>
          </p:cNvPr>
          <p:cNvSpPr/>
          <p:nvPr/>
        </p:nvSpPr>
        <p:spPr>
          <a:xfrm>
            <a:off x="10836366" y="769419"/>
            <a:ext cx="5357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93D09A9-9912-4097-A4DA-14796BDE50D4}"/>
              </a:ext>
            </a:extLst>
          </p:cNvPr>
          <p:cNvSpPr/>
          <p:nvPr/>
        </p:nvSpPr>
        <p:spPr>
          <a:xfrm>
            <a:off x="4773336" y="2467760"/>
            <a:ext cx="2677485" cy="217135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B5FD522-2312-4DD6-BC39-B30069C26860}"/>
              </a:ext>
            </a:extLst>
          </p:cNvPr>
          <p:cNvCxnSpPr/>
          <p:nvPr/>
        </p:nvCxnSpPr>
        <p:spPr>
          <a:xfrm flipH="1">
            <a:off x="7482980" y="2004968"/>
            <a:ext cx="1837189" cy="84728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CCC939EA-C08C-470B-9D82-1CEFE8754370}"/>
              </a:ext>
            </a:extLst>
          </p:cNvPr>
          <p:cNvSpPr/>
          <p:nvPr/>
        </p:nvSpPr>
        <p:spPr>
          <a:xfrm>
            <a:off x="7482980" y="2801653"/>
            <a:ext cx="5357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D91C6E-5C82-449E-B5EC-2812F489878B}"/>
              </a:ext>
            </a:extLst>
          </p:cNvPr>
          <p:cNvSpPr/>
          <p:nvPr/>
        </p:nvSpPr>
        <p:spPr>
          <a:xfrm>
            <a:off x="5587068" y="4194495"/>
            <a:ext cx="1174459" cy="32717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B553696-A52E-42D3-AE2E-375A53FFBB55}"/>
              </a:ext>
            </a:extLst>
          </p:cNvPr>
          <p:cNvSpPr/>
          <p:nvPr/>
        </p:nvSpPr>
        <p:spPr>
          <a:xfrm>
            <a:off x="6761527" y="3896416"/>
            <a:ext cx="5357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162425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</TotalTime>
  <Words>77</Words>
  <Application>Microsoft Office PowerPoint</Application>
  <PresentationFormat>Widescreen</PresentationFormat>
  <Paragraphs>31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Admin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Denver James Duran</dc:creator>
  <cp:lastModifiedBy>Denver James Duran</cp:lastModifiedBy>
  <cp:revision>17</cp:revision>
  <dcterms:created xsi:type="dcterms:W3CDTF">2023-05-29T17:39:09Z</dcterms:created>
  <dcterms:modified xsi:type="dcterms:W3CDTF">2023-05-29T22:22:04Z</dcterms:modified>
</cp:coreProperties>
</file>

<file path=docProps/thumbnail.jpeg>
</file>